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8288000" cy="10287000"/>
  <p:notesSz cx="6858000" cy="9144000"/>
  <p:embeddedFontLst>
    <p:embeddedFont>
      <p:font typeface="Marcellus" panose="020E0602050203020307"/>
      <p:regular r:id="rId29"/>
    </p:embeddedFont>
    <p:embeddedFont>
      <p:font typeface="Poppins" panose="0000080000000000000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BE07AC-4756-4A1A-9E82-F362757584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5" name="Google Shape;275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" name="Google Shape;311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8" name="Google Shape;348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" name="Google Shape;375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7" name="Google Shape;387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" name="Google Shape;435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7" name="Google Shape;457;p2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" name="Google Shape;140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14be5b432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g2214be5b432_0_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image" Target="../media/image70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7.png"/><Relationship Id="rId7" Type="http://schemas.openxmlformats.org/officeDocument/2006/relationships/image" Target="../media/image86.png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0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8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79.png"/><Relationship Id="rId1" Type="http://schemas.openxmlformats.org/officeDocument/2006/relationships/image" Target="../media/image98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3.png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jpeg"/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image" Target="../media/image107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035887" y="7429371"/>
            <a:ext cx="16761716" cy="224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0" b="0" i="0" u="none" strike="noStrike" cap="none">
                <a:solidFill>
                  <a:srgbClr val="F8E6DA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PR   JECT PR   POSAL</a:t>
            </a:r>
            <a:endParaRPr lang="en-US" sz="14300" b="0" i="0" u="none" strike="noStrike" cap="none">
              <a:solidFill>
                <a:srgbClr val="F8E6DA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035887" y="444333"/>
            <a:ext cx="13710458" cy="2351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0" b="0" i="0" u="none" strike="noStrike" cap="none">
                <a:solidFill>
                  <a:srgbClr val="F8E6DA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NEW PR   DUCT  </a:t>
            </a:r>
            <a:endParaRPr lang="en-US" sz="14300" b="0" i="0" u="none" strike="noStrike" cap="none">
              <a:solidFill>
                <a:srgbClr val="F8E6DA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-1027939">
            <a:off x="7644390" y="876753"/>
            <a:ext cx="1627602" cy="147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717742" y="3960638"/>
            <a:ext cx="731224" cy="70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3422491" flipH="1">
            <a:off x="5522716" y="2270855"/>
            <a:ext cx="1192276" cy="345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027773" y="7835795"/>
            <a:ext cx="1613201" cy="147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1789767">
            <a:off x="10907139" y="7689826"/>
            <a:ext cx="1600189" cy="162380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9337414" y="2692051"/>
            <a:ext cx="7247617" cy="235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0" b="0" i="0" u="none" strike="noStrike" cap="none">
                <a:solidFill>
                  <a:srgbClr val="F8E6DA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LAUNCH</a:t>
            </a:r>
            <a:endParaRPr lang="en-US" sz="14300" b="0" i="0" u="none" strike="noStrike" cap="none">
              <a:solidFill>
                <a:srgbClr val="F8E6DA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-227568">
            <a:off x="6328599" y="4718282"/>
            <a:ext cx="2201506" cy="210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7"/>
          <a:srcRect l="43028" t="22635" b="44030"/>
          <a:stretch>
            <a:fillRect/>
          </a:stretch>
        </p:blipFill>
        <p:spPr>
          <a:xfrm>
            <a:off x="9826501" y="3870632"/>
            <a:ext cx="9149035" cy="35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 rot="-261167">
            <a:off x="14734156" y="649523"/>
            <a:ext cx="1779880" cy="193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9"/>
          <a:srcRect t="34617" r="18148"/>
          <a:stretch>
            <a:fillRect/>
          </a:stretch>
        </p:blipFill>
        <p:spPr>
          <a:xfrm>
            <a:off x="0" y="1521018"/>
            <a:ext cx="5728571" cy="6863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2"/>
          <p:cNvPicPr preferRelativeResize="0"/>
          <p:nvPr/>
        </p:nvPicPr>
        <p:blipFill rotWithShape="1">
          <a:blip r:embed="rId1"/>
          <a:srcRect t="40387" b="221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713417">
            <a:off x="13799207" y="1881566"/>
            <a:ext cx="2442022" cy="145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785707">
            <a:off x="1270200" y="4724205"/>
            <a:ext cx="1467791" cy="189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589857">
            <a:off x="5902246" y="1596772"/>
            <a:ext cx="1530946" cy="151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380866">
            <a:off x="6438156" y="7566890"/>
            <a:ext cx="1591303" cy="144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7028271" y="6619240"/>
            <a:ext cx="10170988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35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Our Process</a:t>
            </a:r>
            <a:endParaRPr lang="en-US" sz="15035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10248406" y="8886190"/>
            <a:ext cx="6854854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 you want to discuss. </a:t>
            </a:r>
            <a:endParaRPr lang="en-US" sz="22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685074" y="485093"/>
            <a:ext cx="4878313" cy="340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45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02</a:t>
            </a:r>
            <a:endParaRPr lang="en-US" sz="22345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3"/>
          <p:cNvPicPr preferRelativeResize="0"/>
          <p:nvPr/>
        </p:nvPicPr>
        <p:blipFill rotWithShape="1">
          <a:blip r:embed="rId1"/>
          <a:srcRect t="30798" b="27013"/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388411">
            <a:off x="1137177" y="1072685"/>
            <a:ext cx="909005" cy="227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01522" y="3073641"/>
            <a:ext cx="1114539" cy="104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2519425">
            <a:off x="17040321" y="563778"/>
            <a:ext cx="988766" cy="211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977588">
            <a:off x="12406664" y="622042"/>
            <a:ext cx="1018548" cy="127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 txBox="1"/>
          <p:nvPr/>
        </p:nvSpPr>
        <p:spPr>
          <a:xfrm>
            <a:off x="5759252" y="1935709"/>
            <a:ext cx="6769497" cy="145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Our Services</a:t>
            </a:r>
            <a:endParaRPr lang="en-US" sz="95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672295" y="7558361"/>
            <a:ext cx="3870752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Service One</a:t>
            </a:r>
            <a:endParaRPr lang="en-US" sz="37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1591680" y="6151369"/>
            <a:ext cx="2031984" cy="126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55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01</a:t>
            </a:r>
            <a:endParaRPr lang="en-US" sz="8355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5759252" y="6151369"/>
            <a:ext cx="2031984" cy="126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55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02</a:t>
            </a:r>
            <a:endParaRPr lang="en-US" sz="8355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14583336" y="6151369"/>
            <a:ext cx="2031984" cy="126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55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04</a:t>
            </a:r>
            <a:endParaRPr lang="en-US" sz="8355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10171784" y="6151369"/>
            <a:ext cx="2031984" cy="126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55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03</a:t>
            </a:r>
            <a:endParaRPr lang="en-US" sz="8355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672295" y="8229122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4921847" y="7558361"/>
            <a:ext cx="3870752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Service Two</a:t>
            </a:r>
            <a:endParaRPr lang="en-US" sz="37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4921847" y="8229122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9171399" y="7541605"/>
            <a:ext cx="4032753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Service Three</a:t>
            </a:r>
            <a:endParaRPr lang="en-US" sz="37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9252399" y="8229122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13582952" y="7541605"/>
            <a:ext cx="4032753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Service Four</a:t>
            </a:r>
            <a:endParaRPr lang="en-US" sz="37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13663952" y="8229122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9CFF"/>
        </a:solidFill>
        <a:effectLst/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4"/>
          <p:cNvPicPr preferRelativeResize="0"/>
          <p:nvPr/>
        </p:nvPicPr>
        <p:blipFill rotWithShape="1">
          <a:blip r:embed="rId1"/>
          <a:srcRect l="15767" t="11060" r="15767" b="25333"/>
          <a:stretch>
            <a:fillRect/>
          </a:stretch>
        </p:blipFill>
        <p:spPr>
          <a:xfrm>
            <a:off x="2883500" y="1138125"/>
            <a:ext cx="12521100" cy="654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451647" y="4409714"/>
            <a:ext cx="758217" cy="242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774634">
            <a:off x="3455916" y="3909748"/>
            <a:ext cx="978446" cy="106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164922" y="2115801"/>
            <a:ext cx="1077966" cy="98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529201">
            <a:off x="964486" y="6389088"/>
            <a:ext cx="1769860" cy="274978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 txBox="1"/>
          <p:nvPr/>
        </p:nvSpPr>
        <p:spPr>
          <a:xfrm>
            <a:off x="5732785" y="3619330"/>
            <a:ext cx="6822430" cy="145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Your Project</a:t>
            </a:r>
            <a:endParaRPr lang="en-US" sz="95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14191180" y="866966"/>
            <a:ext cx="3560711" cy="42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ROLE: WRITE YOUR ROLE</a:t>
            </a:r>
            <a:endParaRPr lang="en-US" sz="23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2887636" y="8175308"/>
            <a:ext cx="12512728" cy="14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143584" y="866966"/>
            <a:ext cx="3411666" cy="42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YEAR: 2022</a:t>
            </a:r>
            <a:endParaRPr lang="en-US" sz="23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5"/>
          <p:cNvGrpSpPr/>
          <p:nvPr/>
        </p:nvGrpSpPr>
        <p:grpSpPr>
          <a:xfrm>
            <a:off x="1835773" y="7051802"/>
            <a:ext cx="3214399" cy="128527"/>
            <a:chOff x="-1254" y="-41"/>
            <a:chExt cx="1272509" cy="50881"/>
          </a:xfrm>
        </p:grpSpPr>
        <p:sp>
          <p:nvSpPr>
            <p:cNvPr id="278" name="Google Shape;278;p25"/>
            <p:cNvSpPr/>
            <p:nvPr/>
          </p:nvSpPr>
          <p:spPr>
            <a:xfrm>
              <a:off x="-1254" y="-41"/>
              <a:ext cx="1272509" cy="50881"/>
            </a:xfrm>
            <a:custGeom>
              <a:avLst/>
              <a:gdLst/>
              <a:ahLst/>
              <a:cxnLst/>
              <a:rect l="l" t="t" r="r" b="b"/>
              <a:pathLst>
                <a:path w="1272509" h="50881" extrusionOk="0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-1254" y="-41"/>
              <a:ext cx="548609" cy="50881"/>
            </a:xfrm>
            <a:custGeom>
              <a:avLst/>
              <a:gdLst/>
              <a:ahLst/>
              <a:cxnLst/>
              <a:rect l="l" t="t" r="r" b="b"/>
              <a:pathLst>
                <a:path w="548609" h="50881" extrusionOk="0">
                  <a:moveTo>
                    <a:pt x="26654" y="41"/>
                  </a:moveTo>
                  <a:lnTo>
                    <a:pt x="521954" y="41"/>
                  </a:lnTo>
                  <a:cubicBezTo>
                    <a:pt x="531056" y="0"/>
                    <a:pt x="539483" y="4833"/>
                    <a:pt x="544046" y="12708"/>
                  </a:cubicBezTo>
                  <a:cubicBezTo>
                    <a:pt x="548608" y="20584"/>
                    <a:pt x="548608" y="30298"/>
                    <a:pt x="544046" y="38174"/>
                  </a:cubicBezTo>
                  <a:cubicBezTo>
                    <a:pt x="539483" y="46049"/>
                    <a:pt x="531056" y="50882"/>
                    <a:pt x="5219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7536802" y="7051802"/>
            <a:ext cx="3214399" cy="128527"/>
            <a:chOff x="-1254" y="-41"/>
            <a:chExt cx="1272509" cy="50881"/>
          </a:xfrm>
        </p:grpSpPr>
        <p:sp>
          <p:nvSpPr>
            <p:cNvPr id="281" name="Google Shape;281;p25"/>
            <p:cNvSpPr/>
            <p:nvPr/>
          </p:nvSpPr>
          <p:spPr>
            <a:xfrm>
              <a:off x="-1254" y="-41"/>
              <a:ext cx="1272509" cy="50881"/>
            </a:xfrm>
            <a:custGeom>
              <a:avLst/>
              <a:gdLst/>
              <a:ahLst/>
              <a:cxnLst/>
              <a:rect l="l" t="t" r="r" b="b"/>
              <a:pathLst>
                <a:path w="1272509" h="50881" extrusionOk="0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-1254" y="-41"/>
              <a:ext cx="764509" cy="50881"/>
            </a:xfrm>
            <a:custGeom>
              <a:avLst/>
              <a:gdLst/>
              <a:ahLst/>
              <a:cxnLst/>
              <a:rect l="l" t="t" r="r" b="b"/>
              <a:pathLst>
                <a:path w="764509" h="50881" extrusionOk="0">
                  <a:moveTo>
                    <a:pt x="26654" y="41"/>
                  </a:moveTo>
                  <a:lnTo>
                    <a:pt x="737854" y="41"/>
                  </a:lnTo>
                  <a:cubicBezTo>
                    <a:pt x="746956" y="0"/>
                    <a:pt x="755383" y="4833"/>
                    <a:pt x="759946" y="12708"/>
                  </a:cubicBezTo>
                  <a:cubicBezTo>
                    <a:pt x="764508" y="20584"/>
                    <a:pt x="764508" y="30298"/>
                    <a:pt x="759946" y="38174"/>
                  </a:cubicBezTo>
                  <a:cubicBezTo>
                    <a:pt x="755383" y="46049"/>
                    <a:pt x="746956" y="50882"/>
                    <a:pt x="737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13240998" y="7051906"/>
            <a:ext cx="3208061" cy="128322"/>
            <a:chOff x="0" y="0"/>
            <a:chExt cx="1270000" cy="50800"/>
          </a:xfrm>
        </p:grpSpPr>
        <p:sp>
          <p:nvSpPr>
            <p:cNvPr id="284" name="Google Shape;284;p25"/>
            <p:cNvSpPr/>
            <p:nvPr/>
          </p:nvSpPr>
          <p:spPr>
            <a:xfrm>
              <a:off x="0" y="0"/>
              <a:ext cx="1270000" cy="50800"/>
            </a:xfrm>
            <a:custGeom>
              <a:avLst/>
              <a:gdLst/>
              <a:ahLst/>
              <a:cxnLst/>
              <a:rect l="l" t="t" r="r" b="b"/>
              <a:pathLst>
                <a:path w="1270000" h="50800" extrusionOk="0">
                  <a:moveTo>
                    <a:pt x="0" y="0"/>
                  </a:moveTo>
                  <a:lnTo>
                    <a:pt x="1270000" y="0"/>
                  </a:lnTo>
                  <a:lnTo>
                    <a:pt x="12700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5" name="Google Shape;285;p25"/>
            <p:cNvSpPr/>
            <p:nvPr/>
          </p:nvSpPr>
          <p:spPr>
            <a:xfrm>
              <a:off x="0" y="0"/>
              <a:ext cx="444500" cy="50800"/>
            </a:xfrm>
            <a:custGeom>
              <a:avLst/>
              <a:gdLst/>
              <a:ahLst/>
              <a:cxnLst/>
              <a:rect l="l" t="t" r="r" b="b"/>
              <a:pathLst>
                <a:path w="444500" h="50800" extrusionOk="0">
                  <a:moveTo>
                    <a:pt x="0" y="0"/>
                  </a:moveTo>
                  <a:lnTo>
                    <a:pt x="444500" y="0"/>
                  </a:lnTo>
                  <a:lnTo>
                    <a:pt x="4445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CFF"/>
            </a:solidFill>
            <a:ln>
              <a:noFill/>
            </a:ln>
          </p:spPr>
        </p:sp>
      </p:grpSp>
      <p:pic>
        <p:nvPicPr>
          <p:cNvPr id="286" name="Google Shape;286;p25"/>
          <p:cNvPicPr preferRelativeResize="0"/>
          <p:nvPr/>
        </p:nvPicPr>
        <p:blipFill rotWithShape="1">
          <a:blip r:embed="rId1"/>
          <a:srcRect t="30456" b="26088"/>
          <a:stretch>
            <a:fillRect/>
          </a:stretch>
        </p:blipFill>
        <p:spPr>
          <a:xfrm>
            <a:off x="0" y="0"/>
            <a:ext cx="18288000" cy="395023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 txBox="1"/>
          <p:nvPr/>
        </p:nvSpPr>
        <p:spPr>
          <a:xfrm>
            <a:off x="2171684" y="1241692"/>
            <a:ext cx="13944632" cy="145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Market Research</a:t>
            </a:r>
            <a:endParaRPr lang="en-US" sz="95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pic>
        <p:nvPicPr>
          <p:cNvPr id="288" name="Google Shape;288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17435" y="1458259"/>
            <a:ext cx="1243013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2588066">
            <a:off x="16158377" y="1207809"/>
            <a:ext cx="905575" cy="857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/>
          <p:nvPr/>
        </p:nvSpPr>
        <p:spPr>
          <a:xfrm>
            <a:off x="2207450" y="5591039"/>
            <a:ext cx="247104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43%</a:t>
            </a:r>
            <a:endParaRPr lang="en-US" sz="65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7908479" y="5591039"/>
            <a:ext cx="247104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60%</a:t>
            </a:r>
            <a:endParaRPr lang="en-US" sz="65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13609507" y="5591039"/>
            <a:ext cx="247104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35%</a:t>
            </a:r>
            <a:endParaRPr lang="en-US" sz="65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1673532" y="7814283"/>
            <a:ext cx="3538878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the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featured statistic.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7374561" y="7814283"/>
            <a:ext cx="3538878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the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featured statistic.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13075590" y="7814283"/>
            <a:ext cx="3538878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the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featured statistic.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6"/>
          <p:cNvPicPr preferRelativeResize="0"/>
          <p:nvPr/>
        </p:nvPicPr>
        <p:blipFill rotWithShape="1">
          <a:blip r:embed="rId1"/>
          <a:srcRect t="12523" b="12523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2056787">
            <a:off x="15841468" y="1194123"/>
            <a:ext cx="999448" cy="25567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/>
          <p:nvPr/>
        </p:nvSpPr>
        <p:spPr>
          <a:xfrm>
            <a:off x="1786285" y="2472487"/>
            <a:ext cx="5571430" cy="557140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/>
            <a:stretch>
              <a:fillRect t="-36940" b="-1305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3" name="Google Shape;303;p2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808027">
            <a:off x="6016735" y="4490723"/>
            <a:ext cx="1130303" cy="194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3489744" y="8043895"/>
            <a:ext cx="2851448" cy="408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884913" y="2697180"/>
            <a:ext cx="687087" cy="134006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/>
        </p:nvSpPr>
        <p:spPr>
          <a:xfrm>
            <a:off x="367798" y="819082"/>
            <a:ext cx="8408404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Target audience</a:t>
            </a:r>
            <a:endParaRPr lang="en-US" sz="70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1318471" y="8954452"/>
            <a:ext cx="6507058" cy="40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 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pic>
        <p:nvPicPr>
          <p:cNvPr id="308" name="Google Shape;308;p26"/>
          <p:cNvPicPr preferRelativeResize="0"/>
          <p:nvPr/>
        </p:nvPicPr>
        <p:blipFill rotWithShape="1">
          <a:blip r:embed="rId7"/>
          <a:srcRect l="9766" t="24035" r="59768" b="21804"/>
          <a:stretch>
            <a:fillRect/>
          </a:stretch>
        </p:blipFill>
        <p:spPr>
          <a:xfrm>
            <a:off x="1786275" y="2472475"/>
            <a:ext cx="5571600" cy="5571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7"/>
          <p:cNvPicPr preferRelativeResize="0"/>
          <p:nvPr/>
        </p:nvPicPr>
        <p:blipFill rotWithShape="1">
          <a:blip r:embed="rId1"/>
          <a:srcRect l="14117" r="14117"/>
          <a:stretch>
            <a:fillRect/>
          </a:stretch>
        </p:blipFill>
        <p:spPr>
          <a:xfrm>
            <a:off x="0" y="0"/>
            <a:ext cx="5905752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7"/>
          <p:cNvGrpSpPr/>
          <p:nvPr/>
        </p:nvGrpSpPr>
        <p:grpSpPr>
          <a:xfrm>
            <a:off x="7032050" y="3429000"/>
            <a:ext cx="10740429" cy="5783277"/>
            <a:chOff x="0" y="-57150"/>
            <a:chExt cx="13532101" cy="7486443"/>
          </a:xfrm>
        </p:grpSpPr>
        <p:sp>
          <p:nvSpPr>
            <p:cNvPr id="315" name="Google Shape;315;p27"/>
            <p:cNvSpPr txBox="1"/>
            <p:nvPr/>
          </p:nvSpPr>
          <p:spPr>
            <a:xfrm>
              <a:off x="3555622" y="-57150"/>
              <a:ext cx="19554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Series 1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316" name="Google Shape;316;p27"/>
            <p:cNvSpPr txBox="1"/>
            <p:nvPr/>
          </p:nvSpPr>
          <p:spPr>
            <a:xfrm>
              <a:off x="6177364" y="-57150"/>
              <a:ext cx="21042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Series 2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317" name="Google Shape;317;p27"/>
            <p:cNvSpPr txBox="1"/>
            <p:nvPr/>
          </p:nvSpPr>
          <p:spPr>
            <a:xfrm>
              <a:off x="8947815" y="-57150"/>
              <a:ext cx="20862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Series 3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grpSp>
          <p:nvGrpSpPr>
            <p:cNvPr id="318" name="Google Shape;318;p27"/>
            <p:cNvGrpSpPr/>
            <p:nvPr/>
          </p:nvGrpSpPr>
          <p:grpSpPr>
            <a:xfrm>
              <a:off x="3289092" y="303825"/>
              <a:ext cx="5525459" cy="133265"/>
              <a:chOff x="2399420" y="-804650"/>
              <a:chExt cx="6318846" cy="152400"/>
            </a:xfrm>
          </p:grpSpPr>
          <p:sp>
            <p:nvSpPr>
              <p:cNvPr id="319" name="Google Shape;319;p27"/>
              <p:cNvSpPr/>
              <p:nvPr/>
            </p:nvSpPr>
            <p:spPr>
              <a:xfrm>
                <a:off x="2399420" y="-80465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" name="Google Shape;320;p27"/>
              <p:cNvSpPr/>
              <p:nvPr/>
            </p:nvSpPr>
            <p:spPr>
              <a:xfrm>
                <a:off x="5397612" y="-80465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3CB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27"/>
              <p:cNvSpPr/>
              <p:nvPr/>
            </p:nvSpPr>
            <p:spPr>
              <a:xfrm>
                <a:off x="8565866" y="-80465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22" name="Google Shape;322;p27"/>
            <p:cNvSpPr txBox="1"/>
            <p:nvPr/>
          </p:nvSpPr>
          <p:spPr>
            <a:xfrm>
              <a:off x="2411555" y="6692193"/>
              <a:ext cx="16725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Item 1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323" name="Google Shape;323;p27"/>
            <p:cNvSpPr txBox="1"/>
            <p:nvPr/>
          </p:nvSpPr>
          <p:spPr>
            <a:xfrm>
              <a:off x="6450965" y="6692193"/>
              <a:ext cx="18210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Item 2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324" name="Google Shape;324;p27"/>
            <p:cNvSpPr txBox="1"/>
            <p:nvPr/>
          </p:nvSpPr>
          <p:spPr>
            <a:xfrm>
              <a:off x="10573535" y="6692193"/>
              <a:ext cx="18033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Item 3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grpSp>
          <p:nvGrpSpPr>
            <p:cNvPr id="325" name="Google Shape;325;p27"/>
            <p:cNvGrpSpPr/>
            <p:nvPr/>
          </p:nvGrpSpPr>
          <p:grpSpPr>
            <a:xfrm>
              <a:off x="1190940" y="1001891"/>
              <a:ext cx="12341161" cy="5439737"/>
              <a:chOff x="0" y="-6350"/>
              <a:chExt cx="14113199" cy="6220816"/>
            </a:xfrm>
          </p:grpSpPr>
          <p:sp>
            <p:nvSpPr>
              <p:cNvPr id="326" name="Google Shape;326;p27"/>
              <p:cNvSpPr/>
              <p:nvPr/>
            </p:nvSpPr>
            <p:spPr>
              <a:xfrm>
                <a:off x="0" y="-6350"/>
                <a:ext cx="1411319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 extrusionOk="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27" name="Google Shape;327;p27"/>
              <p:cNvSpPr/>
              <p:nvPr/>
            </p:nvSpPr>
            <p:spPr>
              <a:xfrm>
                <a:off x="0" y="2063022"/>
                <a:ext cx="1411319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 extrusionOk="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28" name="Google Shape;328;p27"/>
              <p:cNvSpPr/>
              <p:nvPr/>
            </p:nvSpPr>
            <p:spPr>
              <a:xfrm>
                <a:off x="0" y="4132394"/>
                <a:ext cx="1411319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 extrusionOk="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29" name="Google Shape;329;p27"/>
              <p:cNvSpPr/>
              <p:nvPr/>
            </p:nvSpPr>
            <p:spPr>
              <a:xfrm>
                <a:off x="0" y="6201766"/>
                <a:ext cx="1411319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 extrusionOk="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330" name="Google Shape;330;p27"/>
            <p:cNvSpPr txBox="1"/>
            <p:nvPr/>
          </p:nvSpPr>
          <p:spPr>
            <a:xfrm>
              <a:off x="213172" y="579837"/>
              <a:ext cx="6645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15 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331" name="Google Shape;331;p27"/>
            <p:cNvSpPr txBox="1"/>
            <p:nvPr/>
          </p:nvSpPr>
          <p:spPr>
            <a:xfrm>
              <a:off x="0" y="2389381"/>
              <a:ext cx="8778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10 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332" name="Google Shape;332;p27"/>
            <p:cNvSpPr txBox="1"/>
            <p:nvPr/>
          </p:nvSpPr>
          <p:spPr>
            <a:xfrm>
              <a:off x="397973" y="4198925"/>
              <a:ext cx="4797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5 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333" name="Google Shape;333;p27"/>
            <p:cNvSpPr txBox="1"/>
            <p:nvPr/>
          </p:nvSpPr>
          <p:spPr>
            <a:xfrm>
              <a:off x="184714" y="6008469"/>
              <a:ext cx="693000" cy="7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0 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grpSp>
          <p:nvGrpSpPr>
            <p:cNvPr id="334" name="Google Shape;334;p27"/>
            <p:cNvGrpSpPr/>
            <p:nvPr/>
          </p:nvGrpSpPr>
          <p:grpSpPr>
            <a:xfrm>
              <a:off x="3192274" y="952164"/>
              <a:ext cx="8338496" cy="5539192"/>
              <a:chOff x="2288700" y="-63217"/>
              <a:chExt cx="9535800" cy="6334551"/>
            </a:xfrm>
          </p:grpSpPr>
          <p:sp>
            <p:nvSpPr>
              <p:cNvPr id="335" name="Google Shape;335;p27"/>
              <p:cNvSpPr/>
              <p:nvPr/>
            </p:nvSpPr>
            <p:spPr>
              <a:xfrm>
                <a:off x="2288700" y="2864757"/>
                <a:ext cx="4800218" cy="3406577"/>
              </a:xfrm>
              <a:custGeom>
                <a:avLst/>
                <a:gdLst/>
                <a:ahLst/>
                <a:cxnLst/>
                <a:rect l="l" t="t" r="r" b="b"/>
                <a:pathLst>
                  <a:path w="4800218" h="3406577" extrusionOk="0">
                    <a:moveTo>
                      <a:pt x="127000" y="3343359"/>
                    </a:moveTo>
                    <a:cubicBezTo>
                      <a:pt x="126843" y="3308400"/>
                      <a:pt x="98459" y="3280143"/>
                      <a:pt x="63500" y="3280143"/>
                    </a:cubicBezTo>
                    <a:cubicBezTo>
                      <a:pt x="28540" y="3280143"/>
                      <a:pt x="156" y="3308400"/>
                      <a:pt x="0" y="3343359"/>
                    </a:cubicBezTo>
                    <a:cubicBezTo>
                      <a:pt x="156" y="3378319"/>
                      <a:pt x="28540" y="3406576"/>
                      <a:pt x="63500" y="3406576"/>
                    </a:cubicBezTo>
                    <a:cubicBezTo>
                      <a:pt x="98459" y="3406576"/>
                      <a:pt x="126843" y="3378319"/>
                      <a:pt x="127000" y="3343359"/>
                    </a:cubicBezTo>
                    <a:close/>
                    <a:moveTo>
                      <a:pt x="47053" y="3319991"/>
                    </a:moveTo>
                    <a:cubicBezTo>
                      <a:pt x="34229" y="3329103"/>
                      <a:pt x="31182" y="3346867"/>
                      <a:pt x="40236" y="3359732"/>
                    </a:cubicBezTo>
                    <a:cubicBezTo>
                      <a:pt x="49291" y="3372597"/>
                      <a:pt x="67041" y="3375724"/>
                      <a:pt x="79946" y="3366727"/>
                    </a:cubicBezTo>
                    <a:lnTo>
                      <a:pt x="4784346" y="55732"/>
                    </a:lnTo>
                    <a:cubicBezTo>
                      <a:pt x="4797170" y="46620"/>
                      <a:pt x="4800218" y="28856"/>
                      <a:pt x="4791163" y="15991"/>
                    </a:cubicBezTo>
                    <a:cubicBezTo>
                      <a:pt x="4782109" y="3126"/>
                      <a:pt x="4764359" y="0"/>
                      <a:pt x="4751453" y="899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6" name="Google Shape;336;p27"/>
              <p:cNvSpPr/>
              <p:nvPr/>
            </p:nvSpPr>
            <p:spPr>
              <a:xfrm>
                <a:off x="6993100" y="-63217"/>
                <a:ext cx="4831400" cy="3023554"/>
              </a:xfrm>
              <a:custGeom>
                <a:avLst/>
                <a:gdLst/>
                <a:ahLst/>
                <a:cxnLst/>
                <a:rect l="l" t="t" r="r" b="b"/>
                <a:pathLst>
                  <a:path w="4831400" h="3023554" extrusionOk="0">
                    <a:moveTo>
                      <a:pt x="127000" y="2960338"/>
                    </a:moveTo>
                    <a:cubicBezTo>
                      <a:pt x="126843" y="2925379"/>
                      <a:pt x="98459" y="2897121"/>
                      <a:pt x="63500" y="2897121"/>
                    </a:cubicBezTo>
                    <a:cubicBezTo>
                      <a:pt x="28540" y="2897121"/>
                      <a:pt x="156" y="2925379"/>
                      <a:pt x="0" y="2960338"/>
                    </a:cubicBezTo>
                    <a:cubicBezTo>
                      <a:pt x="156" y="2995297"/>
                      <a:pt x="28540" y="3023555"/>
                      <a:pt x="63500" y="3023555"/>
                    </a:cubicBezTo>
                    <a:cubicBezTo>
                      <a:pt x="98459" y="3023555"/>
                      <a:pt x="126843" y="2995297"/>
                      <a:pt x="127000" y="2960338"/>
                    </a:cubicBezTo>
                    <a:close/>
                    <a:moveTo>
                      <a:pt x="48515" y="2936007"/>
                    </a:moveTo>
                    <a:cubicBezTo>
                      <a:pt x="35157" y="2944316"/>
                      <a:pt x="31027" y="2961860"/>
                      <a:pt x="39276" y="2975255"/>
                    </a:cubicBezTo>
                    <a:cubicBezTo>
                      <a:pt x="47526" y="2988651"/>
                      <a:pt x="65051" y="2992859"/>
                      <a:pt x="78483" y="2984669"/>
                    </a:cubicBezTo>
                    <a:lnTo>
                      <a:pt x="4782883" y="87548"/>
                    </a:lnTo>
                    <a:cubicBezTo>
                      <a:pt x="4796241" y="79239"/>
                      <a:pt x="4800371" y="61695"/>
                      <a:pt x="4792122" y="48300"/>
                    </a:cubicBezTo>
                    <a:cubicBezTo>
                      <a:pt x="4783872" y="34904"/>
                      <a:pt x="4766347" y="30696"/>
                      <a:pt x="4752915" y="38886"/>
                    </a:cubicBezTo>
                    <a:close/>
                    <a:moveTo>
                      <a:pt x="4831399" y="63217"/>
                    </a:moveTo>
                    <a:lnTo>
                      <a:pt x="4831399" y="63217"/>
                    </a:ln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lnTo>
                      <a:pt x="4704399" y="63217"/>
                    </a:ln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7" name="Google Shape;337;p27"/>
              <p:cNvSpPr/>
              <p:nvPr/>
            </p:nvSpPr>
            <p:spPr>
              <a:xfrm>
                <a:off x="2288700" y="2865545"/>
                <a:ext cx="4799419" cy="1336416"/>
              </a:xfrm>
              <a:custGeom>
                <a:avLst/>
                <a:gdLst/>
                <a:ahLst/>
                <a:cxnLst/>
                <a:rect l="l" t="t" r="r" b="b"/>
                <a:pathLst>
                  <a:path w="4799419" h="1336416" extrusionOk="0">
                    <a:moveTo>
                      <a:pt x="127000" y="1273199"/>
                    </a:moveTo>
                    <a:cubicBezTo>
                      <a:pt x="126843" y="1238240"/>
                      <a:pt x="98459" y="1209983"/>
                      <a:pt x="63500" y="1209983"/>
                    </a:cubicBezTo>
                    <a:cubicBezTo>
                      <a:pt x="28540" y="1209983"/>
                      <a:pt x="156" y="1238240"/>
                      <a:pt x="0" y="1273199"/>
                    </a:cubicBezTo>
                    <a:cubicBezTo>
                      <a:pt x="156" y="1308158"/>
                      <a:pt x="28540" y="1336416"/>
                      <a:pt x="63500" y="1336416"/>
                    </a:cubicBezTo>
                    <a:cubicBezTo>
                      <a:pt x="98459" y="1336416"/>
                      <a:pt x="126843" y="1308158"/>
                      <a:pt x="127000" y="1273199"/>
                    </a:cubicBezTo>
                    <a:close/>
                    <a:moveTo>
                      <a:pt x="56208" y="1245570"/>
                    </a:moveTo>
                    <a:cubicBezTo>
                      <a:pt x="41015" y="1249653"/>
                      <a:pt x="31980" y="1265248"/>
                      <a:pt x="35994" y="1280459"/>
                    </a:cubicBezTo>
                    <a:cubicBezTo>
                      <a:pt x="40009" y="1295670"/>
                      <a:pt x="55563" y="1304775"/>
                      <a:pt x="70792" y="1300828"/>
                    </a:cubicBezTo>
                    <a:lnTo>
                      <a:pt x="4775191" y="59205"/>
                    </a:lnTo>
                    <a:cubicBezTo>
                      <a:pt x="4790384" y="55122"/>
                      <a:pt x="4799419" y="39527"/>
                      <a:pt x="4795405" y="24316"/>
                    </a:cubicBezTo>
                    <a:cubicBezTo>
                      <a:pt x="4791390" y="9105"/>
                      <a:pt x="4775835" y="0"/>
                      <a:pt x="4760607" y="3947"/>
                    </a:cubicBezTo>
                    <a:close/>
                  </a:path>
                </a:pathLst>
              </a:custGeom>
              <a:solidFill>
                <a:srgbClr val="A3CB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8" name="Google Shape;338;p27"/>
              <p:cNvSpPr/>
              <p:nvPr/>
            </p:nvSpPr>
            <p:spPr>
              <a:xfrm>
                <a:off x="6993100" y="2006155"/>
                <a:ext cx="4831400" cy="954182"/>
              </a:xfrm>
              <a:custGeom>
                <a:avLst/>
                <a:gdLst/>
                <a:ahLst/>
                <a:cxnLst/>
                <a:rect l="l" t="t" r="r" b="b"/>
                <a:pathLst>
                  <a:path w="4831400" h="954182" extrusionOk="0">
                    <a:moveTo>
                      <a:pt x="127000" y="890966"/>
                    </a:moveTo>
                    <a:cubicBezTo>
                      <a:pt x="126843" y="856007"/>
                      <a:pt x="98459" y="827749"/>
                      <a:pt x="63500" y="827749"/>
                    </a:cubicBezTo>
                    <a:cubicBezTo>
                      <a:pt x="28540" y="827749"/>
                      <a:pt x="156" y="856007"/>
                      <a:pt x="0" y="890966"/>
                    </a:cubicBezTo>
                    <a:cubicBezTo>
                      <a:pt x="156" y="925925"/>
                      <a:pt x="28540" y="954183"/>
                      <a:pt x="63500" y="954183"/>
                    </a:cubicBezTo>
                    <a:cubicBezTo>
                      <a:pt x="98459" y="954183"/>
                      <a:pt x="126843" y="925925"/>
                      <a:pt x="127000" y="890966"/>
                    </a:cubicBezTo>
                    <a:close/>
                    <a:moveTo>
                      <a:pt x="58548" y="862823"/>
                    </a:moveTo>
                    <a:cubicBezTo>
                      <a:pt x="43067" y="865619"/>
                      <a:pt x="32756" y="880402"/>
                      <a:pt x="35483" y="895895"/>
                    </a:cubicBezTo>
                    <a:cubicBezTo>
                      <a:pt x="38209" y="911389"/>
                      <a:pt x="52945" y="921766"/>
                      <a:pt x="68451" y="919109"/>
                    </a:cubicBezTo>
                    <a:lnTo>
                      <a:pt x="4772851" y="91360"/>
                    </a:lnTo>
                    <a:cubicBezTo>
                      <a:pt x="4788332" y="88564"/>
                      <a:pt x="4798642" y="73781"/>
                      <a:pt x="4795916" y="58288"/>
                    </a:cubicBezTo>
                    <a:cubicBezTo>
                      <a:pt x="4793190" y="42794"/>
                      <a:pt x="4778454" y="32418"/>
                      <a:pt x="4762948" y="35074"/>
                    </a:cubicBezTo>
                    <a:close/>
                    <a:moveTo>
                      <a:pt x="4831399" y="63217"/>
                    </a:move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A3CB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9" name="Google Shape;339;p27"/>
              <p:cNvSpPr/>
              <p:nvPr/>
            </p:nvSpPr>
            <p:spPr>
              <a:xfrm>
                <a:off x="2288700" y="4075528"/>
                <a:ext cx="4797616" cy="506864"/>
              </a:xfrm>
              <a:custGeom>
                <a:avLst/>
                <a:gdLst/>
                <a:ahLst/>
                <a:cxnLst/>
                <a:rect l="l" t="t" r="r" b="b"/>
                <a:pathLst>
                  <a:path w="4797616" h="506864" extrusionOk="0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66004" y="34751"/>
                    </a:moveTo>
                    <a:cubicBezTo>
                      <a:pt x="50327" y="33443"/>
                      <a:pt x="36540" y="45052"/>
                      <a:pt x="35162" y="60723"/>
                    </a:cubicBezTo>
                    <a:cubicBezTo>
                      <a:pt x="33783" y="76395"/>
                      <a:pt x="45331" y="90232"/>
                      <a:pt x="60996" y="91681"/>
                    </a:cubicBezTo>
                    <a:lnTo>
                      <a:pt x="4765395" y="505556"/>
                    </a:lnTo>
                    <a:cubicBezTo>
                      <a:pt x="4781072" y="506864"/>
                      <a:pt x="4794858" y="495255"/>
                      <a:pt x="4796237" y="479583"/>
                    </a:cubicBezTo>
                    <a:cubicBezTo>
                      <a:pt x="4797616" y="463912"/>
                      <a:pt x="4786068" y="450074"/>
                      <a:pt x="4770403" y="4486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6993100" y="4075528"/>
                <a:ext cx="4831400" cy="540308"/>
              </a:xfrm>
              <a:custGeom>
                <a:avLst/>
                <a:gdLst/>
                <a:ahLst/>
                <a:cxnLst/>
                <a:rect l="l" t="t" r="r" b="b"/>
                <a:pathLst>
                  <a:path w="4831400" h="540308" extrusionOk="0">
                    <a:moveTo>
                      <a:pt x="127000" y="477091"/>
                    </a:moveTo>
                    <a:cubicBezTo>
                      <a:pt x="126843" y="442132"/>
                      <a:pt x="98459" y="413874"/>
                      <a:pt x="63500" y="413874"/>
                    </a:cubicBezTo>
                    <a:cubicBezTo>
                      <a:pt x="28540" y="413874"/>
                      <a:pt x="156" y="442132"/>
                      <a:pt x="0" y="477091"/>
                    </a:cubicBezTo>
                    <a:cubicBezTo>
                      <a:pt x="156" y="512050"/>
                      <a:pt x="28540" y="540307"/>
                      <a:pt x="63500" y="540307"/>
                    </a:cubicBezTo>
                    <a:cubicBezTo>
                      <a:pt x="98459" y="540307"/>
                      <a:pt x="126843" y="512050"/>
                      <a:pt x="127000" y="477091"/>
                    </a:cubicBezTo>
                    <a:close/>
                    <a:moveTo>
                      <a:pt x="60995" y="448626"/>
                    </a:moveTo>
                    <a:cubicBezTo>
                      <a:pt x="45330" y="450074"/>
                      <a:pt x="33783" y="463912"/>
                      <a:pt x="35161" y="479583"/>
                    </a:cubicBezTo>
                    <a:cubicBezTo>
                      <a:pt x="36540" y="495255"/>
                      <a:pt x="50326" y="506864"/>
                      <a:pt x="66003" y="505556"/>
                    </a:cubicBezTo>
                    <a:lnTo>
                      <a:pt x="4770403" y="91681"/>
                    </a:lnTo>
                    <a:cubicBezTo>
                      <a:pt x="4786068" y="90232"/>
                      <a:pt x="4797615" y="76395"/>
                      <a:pt x="4796237" y="60723"/>
                    </a:cubicBezTo>
                    <a:cubicBezTo>
                      <a:pt x="4794858" y="45052"/>
                      <a:pt x="4781072" y="33443"/>
                      <a:pt x="4765395" y="34751"/>
                    </a:cubicBezTo>
                    <a:close/>
                    <a:moveTo>
                      <a:pt x="4831399" y="63216"/>
                    </a:moveTo>
                    <a:cubicBezTo>
                      <a:pt x="4831243" y="28257"/>
                      <a:pt x="4802859" y="0"/>
                      <a:pt x="4767899" y="0"/>
                    </a:cubicBezTo>
                    <a:cubicBezTo>
                      <a:pt x="4732939" y="0"/>
                      <a:pt x="4704556" y="28257"/>
                      <a:pt x="4704399" y="63216"/>
                    </a:cubicBezTo>
                    <a:cubicBezTo>
                      <a:pt x="4704556" y="98175"/>
                      <a:pt x="4732939" y="126433"/>
                      <a:pt x="4767899" y="126433"/>
                    </a:cubicBezTo>
                    <a:cubicBezTo>
                      <a:pt x="4802859" y="126433"/>
                      <a:pt x="4831243" y="98175"/>
                      <a:pt x="4831399" y="632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341" name="Google Shape;341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716349" flipH="1">
            <a:off x="512251" y="3640607"/>
            <a:ext cx="1032898" cy="300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2069561">
            <a:off x="3708005" y="7967589"/>
            <a:ext cx="1233366" cy="121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1406108">
            <a:off x="1921964" y="1817985"/>
            <a:ext cx="1353048" cy="126940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7"/>
          <p:cNvSpPr txBox="1"/>
          <p:nvPr/>
        </p:nvSpPr>
        <p:spPr>
          <a:xfrm>
            <a:off x="7350916" y="1404937"/>
            <a:ext cx="4093169" cy="104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Analysis</a:t>
            </a:r>
            <a:endParaRPr lang="en-US" sz="70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11767251" y="1819593"/>
            <a:ext cx="5492049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the featured statistic.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8"/>
          <p:cNvPicPr preferRelativeResize="0"/>
          <p:nvPr/>
        </p:nvPicPr>
        <p:blipFill rotWithShape="1">
          <a:blip r:embed="rId1"/>
          <a:srcRect t="11339" b="74910"/>
          <a:stretch>
            <a:fillRect/>
          </a:stretch>
        </p:blipFill>
        <p:spPr>
          <a:xfrm>
            <a:off x="0" y="0"/>
            <a:ext cx="18288000" cy="141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1"/>
          <a:srcRect t="72552" b="13698"/>
          <a:stretch>
            <a:fillRect/>
          </a:stretch>
        </p:blipFill>
        <p:spPr>
          <a:xfrm>
            <a:off x="0" y="8872587"/>
            <a:ext cx="18288000" cy="141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980575" y="4390018"/>
            <a:ext cx="1372978" cy="139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15457" y="4450875"/>
            <a:ext cx="1173186" cy="137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973001" y="348129"/>
            <a:ext cx="907881" cy="82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8443" y="1028700"/>
            <a:ext cx="837133" cy="68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4907187" y="8508869"/>
            <a:ext cx="820801" cy="78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8"/>
          <p:cNvSpPr txBox="1"/>
          <p:nvPr/>
        </p:nvSpPr>
        <p:spPr>
          <a:xfrm>
            <a:off x="1932870" y="2167377"/>
            <a:ext cx="1338360" cy="11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S</a:t>
            </a:r>
            <a:endParaRPr lang="en-US" sz="80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358" name="Google Shape;358;p28"/>
          <p:cNvSpPr txBox="1"/>
          <p:nvPr/>
        </p:nvSpPr>
        <p:spPr>
          <a:xfrm>
            <a:off x="998693" y="3279125"/>
            <a:ext cx="3206715" cy="60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Strengths</a:t>
            </a:r>
            <a:endParaRPr lang="en-US" sz="37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359" name="Google Shape;359;p28"/>
          <p:cNvSpPr txBox="1"/>
          <p:nvPr/>
        </p:nvSpPr>
        <p:spPr>
          <a:xfrm>
            <a:off x="190500" y="6420036"/>
            <a:ext cx="4823100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are you doing well? 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1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sets you apart?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1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are your good qualities?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grpSp>
        <p:nvGrpSpPr>
          <p:cNvPr id="360" name="Google Shape;360;p28"/>
          <p:cNvGrpSpPr/>
          <p:nvPr/>
        </p:nvGrpSpPr>
        <p:grpSpPr>
          <a:xfrm>
            <a:off x="9343587" y="2160233"/>
            <a:ext cx="3888876" cy="5505673"/>
            <a:chOff x="0" y="28575"/>
            <a:chExt cx="5185168" cy="7340897"/>
          </a:xfrm>
        </p:grpSpPr>
        <p:pic>
          <p:nvPicPr>
            <p:cNvPr id="361" name="Google Shape;361;p28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512997" y="3107648"/>
              <a:ext cx="2159173" cy="17548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28"/>
            <p:cNvSpPr txBox="1"/>
            <p:nvPr/>
          </p:nvSpPr>
          <p:spPr>
            <a:xfrm>
              <a:off x="1700344" y="28575"/>
              <a:ext cx="1784480" cy="1587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0" i="0" u="none" strike="noStrike" cap="none">
                  <a:solidFill>
                    <a:srgbClr val="7A97E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O</a:t>
              </a:r>
              <a:endParaRPr lang="en-US" sz="80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363" name="Google Shape;363;p28"/>
            <p:cNvSpPr txBox="1"/>
            <p:nvPr/>
          </p:nvSpPr>
          <p:spPr>
            <a:xfrm>
              <a:off x="0" y="1536306"/>
              <a:ext cx="5185168" cy="792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7A97E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Opportunities</a:t>
              </a:r>
              <a:endPara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364" name="Google Shape;364;p28"/>
            <p:cNvSpPr txBox="1"/>
            <p:nvPr/>
          </p:nvSpPr>
          <p:spPr>
            <a:xfrm>
              <a:off x="0" y="5740063"/>
              <a:ext cx="5185168" cy="1629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Poppins" panose="00000800000000000000"/>
                  <a:ea typeface="Poppins" panose="00000800000000000000"/>
                  <a:cs typeface="Poppins" panose="00000800000000000000"/>
                  <a:sym typeface="Poppins" panose="00000800000000000000"/>
                </a:rPr>
                <a:t>What are your goals? </a:t>
              </a:r>
              <a:endPara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endParaRPr>
            </a:p>
            <a:p>
              <a:pPr marL="0" marR="0" lvl="1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Poppins" panose="00000800000000000000"/>
                  <a:ea typeface="Poppins" panose="00000800000000000000"/>
                  <a:cs typeface="Poppins" panose="00000800000000000000"/>
                  <a:sym typeface="Poppins" panose="00000800000000000000"/>
                </a:rPr>
                <a:t>Are demands shifting?</a:t>
              </a:r>
              <a:endPara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endParaRPr>
            </a:p>
            <a:p>
              <a:pPr marL="0" marR="0" lvl="1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Poppins" panose="00000800000000000000"/>
                  <a:ea typeface="Poppins" panose="00000800000000000000"/>
                  <a:cs typeface="Poppins" panose="00000800000000000000"/>
                  <a:sym typeface="Poppins" panose="00000800000000000000"/>
                </a:rPr>
                <a:t>How can it be improved?</a:t>
              </a:r>
              <a:endPara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endParaRPr>
            </a:p>
          </p:txBody>
        </p:sp>
      </p:grpSp>
      <p:sp>
        <p:nvSpPr>
          <p:cNvPr id="365" name="Google Shape;365;p28"/>
          <p:cNvSpPr txBox="1"/>
          <p:nvPr/>
        </p:nvSpPr>
        <p:spPr>
          <a:xfrm>
            <a:off x="14997884" y="2167377"/>
            <a:ext cx="1338360" cy="11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T</a:t>
            </a:r>
            <a:endParaRPr lang="en-US" sz="80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grpSp>
        <p:nvGrpSpPr>
          <p:cNvPr id="366" name="Google Shape;366;p28"/>
          <p:cNvGrpSpPr/>
          <p:nvPr/>
        </p:nvGrpSpPr>
        <p:grpSpPr>
          <a:xfrm>
            <a:off x="4205408" y="2160233"/>
            <a:ext cx="5894994" cy="5920011"/>
            <a:chOff x="0" y="28575"/>
            <a:chExt cx="7859991" cy="7893347"/>
          </a:xfrm>
        </p:grpSpPr>
        <p:pic>
          <p:nvPicPr>
            <p:cNvPr id="367" name="Google Shape;367;p28"/>
            <p:cNvPicPr preferRelativeResize="0"/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3123927" y="3145905"/>
              <a:ext cx="1612137" cy="16389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28"/>
            <p:cNvSpPr txBox="1"/>
            <p:nvPr/>
          </p:nvSpPr>
          <p:spPr>
            <a:xfrm>
              <a:off x="3037756" y="28575"/>
              <a:ext cx="1784480" cy="1587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0" i="0" u="none" strike="noStrike" cap="none">
                  <a:solidFill>
                    <a:srgbClr val="7A97E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W</a:t>
              </a:r>
              <a:endParaRPr lang="en-US" sz="80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369" name="Google Shape;369;p28"/>
            <p:cNvSpPr txBox="1"/>
            <p:nvPr/>
          </p:nvSpPr>
          <p:spPr>
            <a:xfrm>
              <a:off x="1792186" y="1536306"/>
              <a:ext cx="4275620" cy="792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7A97E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Weaknesses</a:t>
              </a:r>
              <a:endPara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370" name="Google Shape;370;p28"/>
            <p:cNvSpPr txBox="1"/>
            <p:nvPr/>
          </p:nvSpPr>
          <p:spPr>
            <a:xfrm>
              <a:off x="0" y="5733713"/>
              <a:ext cx="7859991" cy="2188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Poppins" panose="00000800000000000000"/>
                  <a:ea typeface="Poppins" panose="00000800000000000000"/>
                  <a:cs typeface="Poppins" panose="00000800000000000000"/>
                  <a:sym typeface="Poppins" panose="00000800000000000000"/>
                </a:rPr>
                <a:t>Where do you need to improve? </a:t>
              </a:r>
              <a:endPara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endParaRPr>
            </a:p>
            <a:p>
              <a:pPr marL="0" marR="0" lvl="1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Poppins" panose="00000800000000000000"/>
                  <a:ea typeface="Poppins" panose="00000800000000000000"/>
                  <a:cs typeface="Poppins" panose="00000800000000000000"/>
                  <a:sym typeface="Poppins" panose="00000800000000000000"/>
                </a:rPr>
                <a:t>Are resources adequate?</a:t>
              </a:r>
              <a:endPara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endParaRPr>
            </a:p>
            <a:p>
              <a:pPr marL="0" marR="0" lvl="1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Poppins" panose="00000800000000000000"/>
                  <a:ea typeface="Poppins" panose="00000800000000000000"/>
                  <a:cs typeface="Poppins" panose="00000800000000000000"/>
                  <a:sym typeface="Poppins" panose="00000800000000000000"/>
                </a:rPr>
                <a:t>What do others do</a:t>
              </a:r>
              <a:endPara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endParaRPr>
            </a:p>
            <a:p>
              <a:pPr marL="0" marR="0" lvl="1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Poppins" panose="00000800000000000000"/>
                  <a:ea typeface="Poppins" panose="00000800000000000000"/>
                  <a:cs typeface="Poppins" panose="00000800000000000000"/>
                  <a:sym typeface="Poppins" panose="00000800000000000000"/>
                </a:rPr>
                <a:t>better than you?</a:t>
              </a:r>
              <a:endPara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endParaRPr>
            </a:p>
          </p:txBody>
        </p:sp>
      </p:grpSp>
      <p:sp>
        <p:nvSpPr>
          <p:cNvPr id="371" name="Google Shape;371;p28"/>
          <p:cNvSpPr txBox="1"/>
          <p:nvPr/>
        </p:nvSpPr>
        <p:spPr>
          <a:xfrm>
            <a:off x="13703893" y="6415274"/>
            <a:ext cx="3926342" cy="166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are the blockers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1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you're facing? 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1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are factors outside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1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of your control?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372" name="Google Shape;372;p28"/>
          <p:cNvSpPr txBox="1"/>
          <p:nvPr/>
        </p:nvSpPr>
        <p:spPr>
          <a:xfrm>
            <a:off x="14063707" y="3279125"/>
            <a:ext cx="3206715" cy="60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Threats</a:t>
            </a:r>
            <a:endParaRPr lang="en-US" sz="37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9"/>
          <p:cNvPicPr preferRelativeResize="0"/>
          <p:nvPr/>
        </p:nvPicPr>
        <p:blipFill rotWithShape="1">
          <a:blip r:embed="rId1"/>
          <a:srcRect t="7812" b="7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822652">
            <a:off x="989562" y="6624836"/>
            <a:ext cx="2001694" cy="300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603276">
            <a:off x="15984324" y="2907377"/>
            <a:ext cx="1772982" cy="170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692593" y="1213962"/>
            <a:ext cx="1573201" cy="18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4306089">
            <a:off x="10166548" y="8036882"/>
            <a:ext cx="975865" cy="140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9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857345">
            <a:off x="6935869" y="2135188"/>
            <a:ext cx="1050295" cy="141931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9"/>
          <p:cNvSpPr txBox="1"/>
          <p:nvPr/>
        </p:nvSpPr>
        <p:spPr>
          <a:xfrm>
            <a:off x="2991256" y="3290689"/>
            <a:ext cx="12305488" cy="333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85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123,456,789</a:t>
            </a:r>
            <a:endParaRPr lang="en-US" sz="19485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384" name="Google Shape;384;p29"/>
          <p:cNvSpPr txBox="1"/>
          <p:nvPr/>
        </p:nvSpPr>
        <p:spPr>
          <a:xfrm>
            <a:off x="11472647" y="9067800"/>
            <a:ext cx="578665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the featured statistic.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0"/>
          <p:cNvPicPr preferRelativeResize="0"/>
          <p:nvPr/>
        </p:nvPicPr>
        <p:blipFill rotWithShape="1">
          <a:blip r:embed="rId1"/>
          <a:srcRect t="44028" b="27393"/>
          <a:stretch>
            <a:fillRect/>
          </a:stretch>
        </p:blipFill>
        <p:spPr>
          <a:xfrm>
            <a:off x="0" y="2447731"/>
            <a:ext cx="18288000" cy="783926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0"/>
          <p:cNvSpPr/>
          <p:nvPr/>
        </p:nvSpPr>
        <p:spPr>
          <a:xfrm>
            <a:off x="12543549" y="3284056"/>
            <a:ext cx="4360728" cy="6231461"/>
          </a:xfrm>
          <a:custGeom>
            <a:avLst/>
            <a:gdLst/>
            <a:ahLst/>
            <a:cxnLst/>
            <a:rect l="l" t="t" r="r" b="b"/>
            <a:pathLst>
              <a:path w="1148497" h="1641197" extrusionOk="0">
                <a:moveTo>
                  <a:pt x="0" y="0"/>
                </a:moveTo>
                <a:lnTo>
                  <a:pt x="1148497" y="0"/>
                </a:lnTo>
                <a:lnTo>
                  <a:pt x="1148497" y="1641197"/>
                </a:lnTo>
                <a:lnTo>
                  <a:pt x="0" y="1641197"/>
                </a:lnTo>
                <a:close/>
              </a:path>
            </a:pathLst>
          </a:custGeom>
          <a:solidFill>
            <a:srgbClr val="FFFFFF">
              <a:alpha val="54901"/>
            </a:srgbClr>
          </a:solidFill>
          <a:ln>
            <a:noFill/>
          </a:ln>
        </p:spPr>
      </p:sp>
      <p:graphicFrame>
        <p:nvGraphicFramePr>
          <p:cNvPr id="391" name="Google Shape;391;p30"/>
          <p:cNvGraphicFramePr/>
          <p:nvPr/>
        </p:nvGraphicFramePr>
        <p:xfrm>
          <a:off x="13202784" y="5730070"/>
          <a:ext cx="3042200" cy="3562300"/>
        </p:xfrm>
        <a:graphic>
          <a:graphicData uri="http://schemas.openxmlformats.org/drawingml/2006/table">
            <a:tbl>
              <a:tblPr>
                <a:noFill/>
                <a:tableStyleId>{01BE07AC-4756-4A1A-9E82-F362757584AB}</a:tableStyleId>
              </a:tblPr>
              <a:tblGrid>
                <a:gridCol w="3042200"/>
              </a:tblGrid>
              <a:tr h="58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8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392" name="Google Shape;392;p30"/>
          <p:cNvGrpSpPr/>
          <p:nvPr/>
        </p:nvGrpSpPr>
        <p:grpSpPr>
          <a:xfrm>
            <a:off x="6963651" y="3067065"/>
            <a:ext cx="4360699" cy="6448410"/>
            <a:chOff x="0" y="-57150"/>
            <a:chExt cx="1148497" cy="1698347"/>
          </a:xfrm>
        </p:grpSpPr>
        <p:sp>
          <p:nvSpPr>
            <p:cNvPr id="393" name="Google Shape;393;p30"/>
            <p:cNvSpPr/>
            <p:nvPr/>
          </p:nvSpPr>
          <p:spPr>
            <a:xfrm>
              <a:off x="0" y="0"/>
              <a:ext cx="1148497" cy="1641197"/>
            </a:xfrm>
            <a:custGeom>
              <a:avLst/>
              <a:gdLst/>
              <a:ahLst/>
              <a:cxnLst/>
              <a:rect l="l" t="t" r="r" b="b"/>
              <a:pathLst>
                <a:path w="1148497" h="1641197" extrusionOk="0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4901"/>
              </a:srgbClr>
            </a:solidFill>
            <a:ln>
              <a:noFill/>
            </a:ln>
          </p:spPr>
        </p:sp>
        <p:sp>
          <p:nvSpPr>
            <p:cNvPr id="394" name="Google Shape;394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5" name="Google Shape;395;p30"/>
          <p:cNvGrpSpPr/>
          <p:nvPr/>
        </p:nvGrpSpPr>
        <p:grpSpPr>
          <a:xfrm>
            <a:off x="1380354" y="3067065"/>
            <a:ext cx="4360699" cy="6448410"/>
            <a:chOff x="0" y="-57150"/>
            <a:chExt cx="1148497" cy="1698347"/>
          </a:xfrm>
        </p:grpSpPr>
        <p:sp>
          <p:nvSpPr>
            <p:cNvPr id="396" name="Google Shape;396;p30"/>
            <p:cNvSpPr/>
            <p:nvPr/>
          </p:nvSpPr>
          <p:spPr>
            <a:xfrm>
              <a:off x="0" y="0"/>
              <a:ext cx="1148497" cy="1641197"/>
            </a:xfrm>
            <a:custGeom>
              <a:avLst/>
              <a:gdLst/>
              <a:ahLst/>
              <a:cxnLst/>
              <a:rect l="l" t="t" r="r" b="b"/>
              <a:pathLst>
                <a:path w="1148497" h="1641197" extrusionOk="0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4901"/>
              </a:srgbClr>
            </a:solidFill>
            <a:ln>
              <a:noFill/>
            </a:ln>
          </p:spPr>
        </p:sp>
        <p:sp>
          <p:nvSpPr>
            <p:cNvPr id="397" name="Google Shape;397;p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98" name="Google Shape;398;p30"/>
          <p:cNvGraphicFramePr/>
          <p:nvPr/>
        </p:nvGraphicFramePr>
        <p:xfrm>
          <a:off x="7754347" y="5730070"/>
          <a:ext cx="3000000" cy="3562350"/>
        </p:xfrm>
        <a:graphic>
          <a:graphicData uri="http://schemas.openxmlformats.org/drawingml/2006/table">
            <a:tbl>
              <a:tblPr>
                <a:noFill/>
                <a:tableStyleId>{01BE07AC-4756-4A1A-9E82-F362757584AB}</a:tableStyleId>
              </a:tblPr>
              <a:tblGrid>
                <a:gridCol w="2775925"/>
              </a:tblGrid>
              <a:tr h="59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399" name="Google Shape;399;p30"/>
          <p:cNvGraphicFramePr/>
          <p:nvPr/>
        </p:nvGraphicFramePr>
        <p:xfrm>
          <a:off x="2111238" y="5730070"/>
          <a:ext cx="3000000" cy="3562400"/>
        </p:xfrm>
        <a:graphic>
          <a:graphicData uri="http://schemas.openxmlformats.org/drawingml/2006/table">
            <a:tbl>
              <a:tblPr>
                <a:noFill/>
                <a:tableStyleId>{01BE07AC-4756-4A1A-9E82-F362757584AB}</a:tableStyleId>
              </a:tblPr>
              <a:tblGrid>
                <a:gridCol w="2898925"/>
              </a:tblGrid>
              <a:tr h="607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7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000000"/>
                          </a:solidFill>
                          <a:latin typeface="Poppins" panose="00000800000000000000"/>
                          <a:ea typeface="Poppins" panose="00000800000000000000"/>
                          <a:cs typeface="Poppins" panose="00000800000000000000"/>
                          <a:sym typeface="Poppins" panose="00000800000000000000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8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8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8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8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6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00" name="Google Shape;400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1555858">
            <a:off x="16592496" y="995332"/>
            <a:ext cx="1732331" cy="366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884" y="7632491"/>
            <a:ext cx="1038940" cy="103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40020" y="1824746"/>
            <a:ext cx="1466113" cy="115156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0"/>
          <p:cNvSpPr txBox="1"/>
          <p:nvPr/>
        </p:nvSpPr>
        <p:spPr>
          <a:xfrm>
            <a:off x="2406133" y="3825181"/>
            <a:ext cx="2309142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Monthly</a:t>
            </a:r>
            <a:endParaRPr lang="en-US" sz="37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404" name="Google Shape;404;p30"/>
          <p:cNvSpPr txBox="1"/>
          <p:nvPr/>
        </p:nvSpPr>
        <p:spPr>
          <a:xfrm>
            <a:off x="13070862" y="4230391"/>
            <a:ext cx="3306074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300$</a:t>
            </a:r>
            <a:endParaRPr lang="en-US" sz="6500" b="0" i="0" u="none" strike="noStrike" cap="none">
              <a:solidFill>
                <a:srgbClr val="000000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405" name="Google Shape;405;p30"/>
          <p:cNvSpPr txBox="1"/>
          <p:nvPr/>
        </p:nvSpPr>
        <p:spPr>
          <a:xfrm>
            <a:off x="13569328" y="3825181"/>
            <a:ext cx="2309142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Yearly</a:t>
            </a:r>
            <a:endParaRPr lang="en-US" sz="37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406" name="Google Shape;406;p30"/>
          <p:cNvSpPr txBox="1"/>
          <p:nvPr/>
        </p:nvSpPr>
        <p:spPr>
          <a:xfrm>
            <a:off x="4703901" y="571500"/>
            <a:ext cx="8880198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Add a Pricing Page</a:t>
            </a:r>
            <a:endParaRPr lang="en-US" sz="80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407" name="Google Shape;407;p30"/>
          <p:cNvSpPr txBox="1"/>
          <p:nvPr/>
        </p:nvSpPr>
        <p:spPr>
          <a:xfrm>
            <a:off x="1907667" y="4230391"/>
            <a:ext cx="3306074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20$</a:t>
            </a:r>
            <a:endParaRPr lang="en-US" sz="6500" b="0" i="0" u="none" strike="noStrike" cap="none">
              <a:solidFill>
                <a:srgbClr val="000000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408" name="Google Shape;408;p30"/>
          <p:cNvSpPr txBox="1"/>
          <p:nvPr/>
        </p:nvSpPr>
        <p:spPr>
          <a:xfrm>
            <a:off x="7490963" y="4230391"/>
            <a:ext cx="3306074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30$</a:t>
            </a:r>
            <a:endParaRPr lang="en-US" sz="6500" b="0" i="0" u="none" strike="noStrike" cap="none">
              <a:solidFill>
                <a:srgbClr val="000000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409" name="Google Shape;409;p30"/>
          <p:cNvSpPr txBox="1"/>
          <p:nvPr/>
        </p:nvSpPr>
        <p:spPr>
          <a:xfrm>
            <a:off x="7989429" y="3825181"/>
            <a:ext cx="2309142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Monthly</a:t>
            </a:r>
            <a:endParaRPr lang="en-US" sz="37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1"/>
          <p:cNvPicPr preferRelativeResize="0"/>
          <p:nvPr/>
        </p:nvPicPr>
        <p:blipFill rotWithShape="1">
          <a:blip r:embed="rId1"/>
          <a:srcRect t="25873" b="17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81379" y="6990044"/>
            <a:ext cx="1583598" cy="156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053544" y="2604218"/>
            <a:ext cx="2049715" cy="257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2007898">
            <a:off x="9423799" y="964575"/>
            <a:ext cx="1315532" cy="166331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1"/>
          <p:cNvSpPr txBox="1"/>
          <p:nvPr/>
        </p:nvSpPr>
        <p:spPr>
          <a:xfrm>
            <a:off x="8123869" y="6619240"/>
            <a:ext cx="797979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35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About Us</a:t>
            </a:r>
            <a:endParaRPr lang="en-US" sz="15035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10248406" y="8886190"/>
            <a:ext cx="6854854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 you want to discuss. </a:t>
            </a:r>
            <a:endParaRPr lang="en-US" sz="22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420" name="Google Shape;420;p31"/>
          <p:cNvSpPr txBox="1"/>
          <p:nvPr/>
        </p:nvSpPr>
        <p:spPr>
          <a:xfrm>
            <a:off x="685074" y="485093"/>
            <a:ext cx="4878313" cy="340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45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03</a:t>
            </a:r>
            <a:endParaRPr lang="en-US" sz="22345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9CFF"/>
        </a:solidFill>
        <a:effectLst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3217800" y="5169599"/>
            <a:ext cx="30858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Google Slides</a:t>
            </a:r>
            <a:endParaRPr lang="en-US" sz="37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533161" y="9139238"/>
            <a:ext cx="17221678" cy="0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" name="Google Shape;102;p14"/>
          <p:cNvGrpSpPr/>
          <p:nvPr/>
        </p:nvGrpSpPr>
        <p:grpSpPr>
          <a:xfrm>
            <a:off x="1938825" y="4104971"/>
            <a:ext cx="3086129" cy="1901330"/>
            <a:chOff x="-2" y="0"/>
            <a:chExt cx="812802" cy="500758"/>
          </a:xfrm>
        </p:grpSpPr>
        <p:sp>
          <p:nvSpPr>
            <p:cNvPr id="103" name="Google Shape;103;p14"/>
            <p:cNvSpPr/>
            <p:nvPr/>
          </p:nvSpPr>
          <p:spPr>
            <a:xfrm>
              <a:off x="0" y="0"/>
              <a:ext cx="812800" cy="199502"/>
            </a:xfrm>
            <a:custGeom>
              <a:avLst/>
              <a:gdLst/>
              <a:ahLst/>
              <a:cxnLst/>
              <a:rect l="l" t="t" r="r" b="b"/>
              <a:pathLst>
                <a:path w="812800" h="1995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4" name="Google Shape;104;p14"/>
            <p:cNvSpPr txBox="1"/>
            <p:nvPr/>
          </p:nvSpPr>
          <p:spPr>
            <a:xfrm>
              <a:off x="-2" y="321658"/>
              <a:ext cx="812700" cy="1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Canva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7587100" y="4104971"/>
            <a:ext cx="3086125" cy="1884558"/>
            <a:chOff x="-1" y="0"/>
            <a:chExt cx="812801" cy="496341"/>
          </a:xfrm>
        </p:grpSpPr>
        <p:sp>
          <p:nvSpPr>
            <p:cNvPr id="106" name="Google Shape;106;p14"/>
            <p:cNvSpPr/>
            <p:nvPr/>
          </p:nvSpPr>
          <p:spPr>
            <a:xfrm>
              <a:off x="0" y="0"/>
              <a:ext cx="812800" cy="199502"/>
            </a:xfrm>
            <a:custGeom>
              <a:avLst/>
              <a:gdLst/>
              <a:ahLst/>
              <a:cxnLst/>
              <a:rect l="l" t="t" r="r" b="b"/>
              <a:pathLst>
                <a:path w="812800" h="1995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7" name="Google Shape;107;p14"/>
            <p:cNvSpPr txBox="1"/>
            <p:nvPr/>
          </p:nvSpPr>
          <p:spPr>
            <a:xfrm>
              <a:off x="-1" y="326241"/>
              <a:ext cx="8127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0" i="0" u="none" strike="noStrike" cap="none">
                  <a:solidFill>
                    <a:srgbClr val="FFFFF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Powerpoint</a:t>
              </a:r>
              <a:endParaRPr lang="en-US" sz="37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</p:grpSp>
      <p:cxnSp>
        <p:nvCxnSpPr>
          <p:cNvPr id="108" name="Google Shape;108;p14"/>
          <p:cNvCxnSpPr/>
          <p:nvPr/>
        </p:nvCxnSpPr>
        <p:spPr>
          <a:xfrm>
            <a:off x="533161" y="4596183"/>
            <a:ext cx="17221678" cy="0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" name="Google Shape;109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-334495">
            <a:off x="626279" y="-1136603"/>
            <a:ext cx="7315200" cy="227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676244" y="1603840"/>
            <a:ext cx="7315200" cy="227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521014">
            <a:off x="1378691" y="2725324"/>
            <a:ext cx="1120286" cy="109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5207298">
            <a:off x="14779771" y="485594"/>
            <a:ext cx="1108380" cy="108621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/>
        </p:nvSpPr>
        <p:spPr>
          <a:xfrm>
            <a:off x="1965293" y="1681788"/>
            <a:ext cx="14357413" cy="1162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How to Use This Presentation</a:t>
            </a:r>
            <a:endParaRPr lang="en-US" sz="70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1161053" y="6229950"/>
            <a:ext cx="46416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Click on the "Canva" button under this presentation preview. 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Start editing your presentation.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need to sign in to your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Canva account.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6620950" y="6229950"/>
            <a:ext cx="5018410" cy="223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Click on the "PowerPoint" button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below this presentation preview. 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Start editing your presentation.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Download and install the fonts used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in this presentation as listed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on the next page.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12262018" y="6229950"/>
            <a:ext cx="4997282" cy="223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Click on the "Google Slides" button below this presentation preview. 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Click on "Make a copy."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Start editing your presentation.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need to sign in to your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Google account.</a:t>
            </a:r>
            <a:endParaRPr lang="en-US" sz="21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2"/>
          <p:cNvPicPr preferRelativeResize="0"/>
          <p:nvPr/>
        </p:nvPicPr>
        <p:blipFill rotWithShape="1">
          <a:blip r:embed="rId1"/>
          <a:srcRect l="21875" r="21875"/>
          <a:stretch>
            <a:fillRect/>
          </a:stretch>
        </p:blipFill>
        <p:spPr>
          <a:xfrm>
            <a:off x="4000474" y="0"/>
            <a:ext cx="10287000" cy="1028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46181" y="2510083"/>
            <a:ext cx="1205619" cy="2286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148892">
            <a:off x="15113295" y="3722593"/>
            <a:ext cx="1155826" cy="623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144000" y="7739809"/>
            <a:ext cx="1312486" cy="128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172851" y="2073169"/>
            <a:ext cx="1002199" cy="67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2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28700" y="5847791"/>
            <a:ext cx="1007385" cy="129453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2"/>
          <p:cNvSpPr txBox="1"/>
          <p:nvPr/>
        </p:nvSpPr>
        <p:spPr>
          <a:xfrm>
            <a:off x="9800243" y="1049364"/>
            <a:ext cx="7459057" cy="185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Presentations are communication tools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r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that can be used as demonstrations, lectures,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r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speeches, reports, and more. It is mostly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r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presented before an audience.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432" name="Google Shape;432;p32"/>
          <p:cNvSpPr txBox="1"/>
          <p:nvPr/>
        </p:nvSpPr>
        <p:spPr>
          <a:xfrm>
            <a:off x="901468" y="7509940"/>
            <a:ext cx="8242532" cy="17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47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Our History</a:t>
            </a:r>
            <a:endParaRPr lang="en-US" sz="1147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3"/>
          <p:cNvPicPr preferRelativeResize="0"/>
          <p:nvPr/>
        </p:nvPicPr>
        <p:blipFill rotWithShape="1">
          <a:blip r:embed="rId1"/>
          <a:srcRect l="19133" t="1765" r="23791" b="50206"/>
          <a:stretch>
            <a:fillRect/>
          </a:stretch>
        </p:blipFill>
        <p:spPr>
          <a:xfrm>
            <a:off x="1302911" y="4322016"/>
            <a:ext cx="3037037" cy="38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3"/>
          <p:cNvPicPr preferRelativeResize="0"/>
          <p:nvPr/>
        </p:nvPicPr>
        <p:blipFill rotWithShape="1">
          <a:blip r:embed="rId2"/>
          <a:srcRect l="25775" r="10467" b="19528"/>
          <a:stretch>
            <a:fillRect/>
          </a:stretch>
        </p:blipFill>
        <p:spPr>
          <a:xfrm>
            <a:off x="5518557" y="4322016"/>
            <a:ext cx="3037037" cy="38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3"/>
          <p:cNvPicPr preferRelativeResize="0"/>
          <p:nvPr/>
        </p:nvPicPr>
        <p:blipFill rotWithShape="1">
          <a:blip r:embed="rId3"/>
          <a:srcRect l="14386" r="29550" b="29240"/>
          <a:stretch>
            <a:fillRect/>
          </a:stretch>
        </p:blipFill>
        <p:spPr>
          <a:xfrm>
            <a:off x="9733304" y="4322016"/>
            <a:ext cx="3037037" cy="38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3"/>
          <p:cNvPicPr preferRelativeResize="0"/>
          <p:nvPr/>
        </p:nvPicPr>
        <p:blipFill rotWithShape="1">
          <a:blip r:embed="rId4"/>
          <a:srcRect l="14390" t="12554" r="4258" b="18949"/>
          <a:stretch>
            <a:fillRect/>
          </a:stretch>
        </p:blipFill>
        <p:spPr>
          <a:xfrm>
            <a:off x="13948052" y="4322016"/>
            <a:ext cx="3037037" cy="38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413086" y="3747171"/>
            <a:ext cx="1144005" cy="188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3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41449" y="1216582"/>
            <a:ext cx="1130235" cy="11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3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889442" y="6376105"/>
            <a:ext cx="772308" cy="824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33"/>
          <p:cNvGrpSpPr/>
          <p:nvPr/>
        </p:nvGrpSpPr>
        <p:grpSpPr>
          <a:xfrm>
            <a:off x="2171684" y="1173956"/>
            <a:ext cx="13944632" cy="1684186"/>
            <a:chOff x="0" y="-9525"/>
            <a:chExt cx="18592843" cy="2245581"/>
          </a:xfrm>
        </p:grpSpPr>
        <p:sp>
          <p:nvSpPr>
            <p:cNvPr id="445" name="Google Shape;445;p33"/>
            <p:cNvSpPr txBox="1"/>
            <p:nvPr/>
          </p:nvSpPr>
          <p:spPr>
            <a:xfrm>
              <a:off x="0" y="-9525"/>
              <a:ext cx="18592843" cy="1635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0" i="0" u="none" strike="noStrike" cap="none">
                  <a:solidFill>
                    <a:srgbClr val="7A97EF"/>
                  </a:solidFill>
                  <a:latin typeface="Marcellus" panose="020E0602050203020307"/>
                  <a:ea typeface="Marcellus" panose="020E0602050203020307"/>
                  <a:cs typeface="Marcellus" panose="020E0602050203020307"/>
                  <a:sym typeface="Marcellus" panose="020E0602050203020307"/>
                </a:rPr>
                <a:t>Add a Team Members Page</a:t>
              </a:r>
              <a:endParaRPr lang="en-US" sz="80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endParaRPr>
            </a:p>
          </p:txBody>
        </p:sp>
        <p:sp>
          <p:nvSpPr>
            <p:cNvPr id="446" name="Google Shape;446;p33"/>
            <p:cNvSpPr txBox="1"/>
            <p:nvPr/>
          </p:nvSpPr>
          <p:spPr>
            <a:xfrm>
              <a:off x="1081493" y="1752609"/>
              <a:ext cx="16429858" cy="483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" panose="00000800000000000000"/>
                  <a:ea typeface="Poppins" panose="00000800000000000000"/>
                  <a:cs typeface="Poppins" panose="00000800000000000000"/>
                  <a:sym typeface="Poppins" panose="00000800000000000000"/>
                </a:rPr>
                <a:t>Elaborate on what you want to discuss. </a:t>
              </a:r>
              <a:endPara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endParaRPr>
            </a:p>
          </p:txBody>
        </p:sp>
      </p:grpSp>
      <p:sp>
        <p:nvSpPr>
          <p:cNvPr id="447" name="Google Shape;447;p33"/>
          <p:cNvSpPr txBox="1"/>
          <p:nvPr/>
        </p:nvSpPr>
        <p:spPr>
          <a:xfrm>
            <a:off x="1606566" y="8383890"/>
            <a:ext cx="242972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 Name</a:t>
            </a:r>
            <a:endParaRPr lang="en-US" sz="3700" b="1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448" name="Google Shape;448;p33"/>
          <p:cNvSpPr txBox="1"/>
          <p:nvPr/>
        </p:nvSpPr>
        <p:spPr>
          <a:xfrm>
            <a:off x="1606566" y="9017302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Title or Position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449" name="Google Shape;449;p33"/>
          <p:cNvSpPr txBox="1"/>
          <p:nvPr/>
        </p:nvSpPr>
        <p:spPr>
          <a:xfrm>
            <a:off x="5822212" y="8383890"/>
            <a:ext cx="242972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 Name</a:t>
            </a:r>
            <a:endParaRPr lang="en-US" sz="3700" b="1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450" name="Google Shape;450;p33"/>
          <p:cNvSpPr txBox="1"/>
          <p:nvPr/>
        </p:nvSpPr>
        <p:spPr>
          <a:xfrm>
            <a:off x="5822212" y="9017302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Title or Position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451" name="Google Shape;451;p33"/>
          <p:cNvSpPr txBox="1"/>
          <p:nvPr/>
        </p:nvSpPr>
        <p:spPr>
          <a:xfrm>
            <a:off x="10036959" y="8383890"/>
            <a:ext cx="242972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 Name</a:t>
            </a:r>
            <a:endParaRPr lang="en-US" sz="3700" b="1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452" name="Google Shape;452;p33"/>
          <p:cNvSpPr txBox="1"/>
          <p:nvPr/>
        </p:nvSpPr>
        <p:spPr>
          <a:xfrm>
            <a:off x="10036959" y="9017302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Title or Position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453" name="Google Shape;453;p33"/>
          <p:cNvSpPr txBox="1"/>
          <p:nvPr/>
        </p:nvSpPr>
        <p:spPr>
          <a:xfrm>
            <a:off x="14251707" y="8383890"/>
            <a:ext cx="2429727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 Name</a:t>
            </a:r>
            <a:endParaRPr lang="en-US" sz="3700" b="1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454" name="Google Shape;454;p33"/>
          <p:cNvSpPr txBox="1"/>
          <p:nvPr/>
        </p:nvSpPr>
        <p:spPr>
          <a:xfrm>
            <a:off x="14251707" y="9017302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Title or Position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4"/>
          <p:cNvPicPr preferRelativeResize="0"/>
          <p:nvPr/>
        </p:nvPicPr>
        <p:blipFill rotWithShape="1">
          <a:blip r:embed="rId1"/>
          <a:srcRect t="31249" b="31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4"/>
          <p:cNvSpPr txBox="1"/>
          <p:nvPr/>
        </p:nvSpPr>
        <p:spPr>
          <a:xfrm>
            <a:off x="2589018" y="2563017"/>
            <a:ext cx="13110000" cy="50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4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Write an original statement or</a:t>
            </a:r>
            <a:endParaRPr lang="en-US" sz="1024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4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inspiring quote</a:t>
            </a:r>
            <a:endParaRPr lang="en-US" sz="1024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pic>
        <p:nvPicPr>
          <p:cNvPr id="461" name="Google Shape;461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1789767">
            <a:off x="15269766" y="1772543"/>
            <a:ext cx="1062831" cy="107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875633">
            <a:off x="1912034" y="6978067"/>
            <a:ext cx="1002994" cy="254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473597" y="6491881"/>
            <a:ext cx="1056831" cy="22356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4"/>
          <p:cNvSpPr txBox="1"/>
          <p:nvPr/>
        </p:nvSpPr>
        <p:spPr>
          <a:xfrm>
            <a:off x="3872751" y="8234855"/>
            <a:ext cx="10542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— Include a credit, citation, or supporting message</a:t>
            </a:r>
            <a:endParaRPr lang="en-US" sz="22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2344593">
            <a:off x="1538432" y="1021562"/>
            <a:ext cx="830844" cy="240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1794829">
            <a:off x="17103084" y="964686"/>
            <a:ext cx="1140540" cy="244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918185" y="7883529"/>
            <a:ext cx="1854122" cy="166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2617" y="8004984"/>
            <a:ext cx="1753263" cy="154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1027939">
            <a:off x="2242200" y="3625091"/>
            <a:ext cx="2767482" cy="250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031557" y="3360563"/>
            <a:ext cx="2325198" cy="284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2946418" y="3053277"/>
            <a:ext cx="3391351" cy="3007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2801133" y="4241693"/>
            <a:ext cx="1611516" cy="121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01</a:t>
            </a:r>
            <a:endParaRPr lang="en-US" sz="73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8338242" y="4241693"/>
            <a:ext cx="1611516" cy="121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02</a:t>
            </a:r>
            <a:endParaRPr lang="en-US" sz="73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13878974" y="4241693"/>
            <a:ext cx="1611516" cy="121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03</a:t>
            </a:r>
            <a:endParaRPr lang="en-US" sz="73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1573386" y="6298410"/>
            <a:ext cx="4067011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Introduction</a:t>
            </a:r>
            <a:endParaRPr lang="en-US" sz="44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7110495" y="6298410"/>
            <a:ext cx="4067011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Our Process</a:t>
            </a:r>
            <a:endParaRPr lang="en-US" sz="44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12651227" y="6298410"/>
            <a:ext cx="4067011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About Us</a:t>
            </a:r>
            <a:endParaRPr lang="en-US" sz="44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1953854" y="7078046"/>
            <a:ext cx="3306074" cy="69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 you want to discuss.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7490963" y="7078046"/>
            <a:ext cx="3306074" cy="69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 you want to discuss.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13031696" y="7078046"/>
            <a:ext cx="3306074" cy="69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 you want to discuss.</a:t>
            </a:r>
            <a:endParaRPr lang="en-US" sz="21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4151577" y="1332982"/>
            <a:ext cx="9984846" cy="113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8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Table Of Contents</a:t>
            </a:r>
            <a:endParaRPr lang="en-US" sz="688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/>
          <p:cNvPicPr preferRelativeResize="0"/>
          <p:nvPr/>
        </p:nvPicPr>
        <p:blipFill rotWithShape="1">
          <a:blip r:embed="rId1"/>
          <a:srcRect b="156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800193">
            <a:off x="1080703" y="6233982"/>
            <a:ext cx="1566299" cy="344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3894765">
            <a:off x="16198577" y="3535897"/>
            <a:ext cx="1901266" cy="162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16045" y="5553647"/>
            <a:ext cx="1375534" cy="148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771697" y="3496247"/>
            <a:ext cx="1716994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6689798" y="6619240"/>
            <a:ext cx="10847933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35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Introduction</a:t>
            </a:r>
            <a:endParaRPr lang="en-US" sz="15035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10719006" y="8886190"/>
            <a:ext cx="6854854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 you want to discuss. </a:t>
            </a:r>
            <a:endParaRPr lang="en-US" sz="2200" b="0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685074" y="485093"/>
            <a:ext cx="3198508" cy="3408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45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01</a:t>
            </a:r>
            <a:endParaRPr lang="en-US" sz="22345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7"/>
          <p:cNvPicPr preferRelativeResize="0"/>
          <p:nvPr/>
        </p:nvPicPr>
        <p:blipFill rotWithShape="1">
          <a:blip r:embed="rId1"/>
          <a:srcRect l="22935" r="20474"/>
          <a:stretch>
            <a:fillRect/>
          </a:stretch>
        </p:blipFill>
        <p:spPr>
          <a:xfrm>
            <a:off x="3228627" y="-960462"/>
            <a:ext cx="12281400" cy="1220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608225">
            <a:off x="12646587" y="3959020"/>
            <a:ext cx="1537880" cy="248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370971" y="933846"/>
            <a:ext cx="1557677" cy="163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944897">
            <a:off x="5793947" y="5569036"/>
            <a:ext cx="459385" cy="86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4570856">
            <a:off x="10247007" y="1344888"/>
            <a:ext cx="431742" cy="81600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7265692" y="7373357"/>
            <a:ext cx="10349100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I'm Rain, and I'll be sharing with you my beautiful ideas.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r" rtl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Follow me at @reallygreatsite to learn more.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933450" y="1080324"/>
            <a:ext cx="6660300" cy="3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Welcome To</a:t>
            </a:r>
            <a:endParaRPr lang="en-US" sz="90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Presentation</a:t>
            </a:r>
            <a:endParaRPr lang="en-US" sz="90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018137" y="5832139"/>
            <a:ext cx="1571442" cy="1548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 rotWithShape="1">
          <a:blip r:embed="rId1"/>
          <a:srcRect t="22811" b="43699"/>
          <a:stretch>
            <a:fillRect/>
          </a:stretch>
        </p:blipFill>
        <p:spPr>
          <a:xfrm>
            <a:off x="0" y="2509687"/>
            <a:ext cx="9144000" cy="459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2"/>
          <a:srcRect t="12323" b="12324"/>
          <a:stretch>
            <a:fillRect/>
          </a:stretch>
        </p:blipFill>
        <p:spPr>
          <a:xfrm>
            <a:off x="9144000" y="2509687"/>
            <a:ext cx="9144000" cy="459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8700" y="2135418"/>
            <a:ext cx="664481" cy="87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1039438">
            <a:off x="7535744" y="5284987"/>
            <a:ext cx="1103415" cy="100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342946" y="1830373"/>
            <a:ext cx="1358629" cy="135862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3739077" y="438439"/>
            <a:ext cx="10809845" cy="159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Our Company</a:t>
            </a:r>
            <a:endParaRPr lang="en-US" sz="95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11423938" y="7712439"/>
            <a:ext cx="45841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What we do? </a:t>
            </a:r>
            <a:endParaRPr lang="en-US" sz="37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2279938" y="7712439"/>
            <a:ext cx="45841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7A97E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Who we are?</a:t>
            </a:r>
            <a:endParaRPr lang="en-US" sz="3700" b="0" i="0" u="none" strike="noStrike" cap="none">
              <a:solidFill>
                <a:srgbClr val="7A97E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2279938" y="8506460"/>
            <a:ext cx="4584125" cy="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Briefly elaborate 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you want to discuss.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11423938" y="8506460"/>
            <a:ext cx="4584125" cy="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Briefly elaborate on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what you want to discuss. 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9CFF"/>
        </a:solidFill>
        <a:effectLst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/>
        </p:nvSpPr>
        <p:spPr>
          <a:xfrm>
            <a:off x="9564377" y="6758175"/>
            <a:ext cx="8303247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MISSION</a:t>
            </a:r>
            <a:endParaRPr lang="en-US" sz="65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1"/>
          <a:srcRect t="31249" b="31250"/>
          <a:stretch>
            <a:fillRect/>
          </a:stretch>
        </p:blipFill>
        <p:spPr>
          <a:xfrm>
            <a:off x="0" y="5143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2"/>
          <a:srcRect t="7786" b="7786"/>
          <a:stretch>
            <a:fillRect/>
          </a:stretch>
        </p:blipFill>
        <p:spPr>
          <a:xfrm>
            <a:off x="91440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629634">
            <a:off x="16101084" y="5760663"/>
            <a:ext cx="1294443" cy="2381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28983" y="952767"/>
            <a:ext cx="1147500" cy="104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57266" y="5143500"/>
            <a:ext cx="1622672" cy="162267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434728" y="1781415"/>
            <a:ext cx="827454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VISION</a:t>
            </a:r>
            <a:endParaRPr lang="en-US" sz="65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11423938" y="7859254"/>
            <a:ext cx="4584125" cy="81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Enter your grand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vision statement!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2279938" y="2875129"/>
            <a:ext cx="4584125" cy="81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Enter your grand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vision statement!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592574">
            <a:off x="1435118" y="332398"/>
            <a:ext cx="1022416" cy="255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3908667">
            <a:off x="6962128" y="6686859"/>
            <a:ext cx="1716598" cy="278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3"/>
          <a:srcRect l="27125"/>
          <a:stretch>
            <a:fillRect/>
          </a:stretch>
        </p:blipFill>
        <p:spPr>
          <a:xfrm>
            <a:off x="-2839956" y="1028700"/>
            <a:ext cx="10926252" cy="9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6754337">
            <a:off x="15755457" y="935272"/>
            <a:ext cx="1888592" cy="166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528720" y="2200835"/>
            <a:ext cx="1838226" cy="1754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692766" y="1465928"/>
            <a:ext cx="760537" cy="5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6196125" y="4723263"/>
            <a:ext cx="567940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Add a main point</a:t>
            </a:r>
            <a:endParaRPr lang="en-US" sz="3000" b="0" i="0" u="none" strike="noStrike" cap="none">
              <a:solidFill>
                <a:srgbClr val="000000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7353364" y="3226843"/>
            <a:ext cx="3364925" cy="13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2015</a:t>
            </a:r>
            <a:endParaRPr lang="en-US" sz="86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13020693" y="3226843"/>
            <a:ext cx="3364925" cy="130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2017</a:t>
            </a:r>
            <a:endParaRPr lang="en-US" sz="86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7353364" y="5440564"/>
            <a:ext cx="3364925" cy="7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11433622" y="4723263"/>
            <a:ext cx="65390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Add a main point</a:t>
            </a:r>
            <a:endParaRPr lang="en-US" sz="3000" b="0" i="0" u="none" strike="noStrike" cap="none">
              <a:solidFill>
                <a:srgbClr val="000000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13020693" y="5440564"/>
            <a:ext cx="3364925" cy="7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cxnSp>
        <p:nvCxnSpPr>
          <p:cNvPr id="205" name="Google Shape;205;p20"/>
          <p:cNvCxnSpPr/>
          <p:nvPr/>
        </p:nvCxnSpPr>
        <p:spPr>
          <a:xfrm>
            <a:off x="16203308" y="3869781"/>
            <a:ext cx="230248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20"/>
          <p:cNvCxnSpPr/>
          <p:nvPr/>
        </p:nvCxnSpPr>
        <p:spPr>
          <a:xfrm>
            <a:off x="10718249" y="3869781"/>
            <a:ext cx="230248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20"/>
          <p:cNvSpPr txBox="1"/>
          <p:nvPr/>
        </p:nvSpPr>
        <p:spPr>
          <a:xfrm>
            <a:off x="7453304" y="8277225"/>
            <a:ext cx="9805996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Add a Timeline Page</a:t>
            </a:r>
            <a:endParaRPr lang="en-US" sz="65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rot="-6654813">
            <a:off x="11223156" y="1152967"/>
            <a:ext cx="2550093" cy="237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11454678" y="0"/>
            <a:ext cx="879538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78285">
            <a:off x="1224336" y="897208"/>
            <a:ext cx="1142715" cy="25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267693">
            <a:off x="12720131" y="7951936"/>
            <a:ext cx="1794529" cy="164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04387" y="6621640"/>
            <a:ext cx="1182612" cy="126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1795693" y="8277225"/>
            <a:ext cx="9805996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Add a Timeline Page</a:t>
            </a:r>
            <a:endParaRPr lang="en-US" sz="65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1412197" y="4723263"/>
            <a:ext cx="567940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Add a main point</a:t>
            </a:r>
            <a:endParaRPr lang="en-US" sz="3000" b="0" i="0" u="none" strike="noStrike" cap="none">
              <a:solidFill>
                <a:srgbClr val="000000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2569436" y="3226843"/>
            <a:ext cx="3364925" cy="130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2019</a:t>
            </a:r>
            <a:endParaRPr lang="en-US" sz="86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8236765" y="3226843"/>
            <a:ext cx="3364925" cy="130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 b="0" i="0" u="none" strike="noStrike" cap="none">
                <a:solidFill>
                  <a:srgbClr val="FFFFFF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2021</a:t>
            </a:r>
            <a:endParaRPr lang="en-US" sz="8600" b="0" i="0" u="none" strike="noStrike" cap="none">
              <a:solidFill>
                <a:srgbClr val="FFFFFF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2569436" y="5478156"/>
            <a:ext cx="3364925" cy="7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6649694" y="4723263"/>
            <a:ext cx="65390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Marcellus" panose="020E0602050203020307"/>
                <a:ea typeface="Marcellus" panose="020E0602050203020307"/>
                <a:cs typeface="Marcellus" panose="020E0602050203020307"/>
                <a:sym typeface="Marcellus" panose="020E0602050203020307"/>
              </a:rPr>
              <a:t>Add a main point</a:t>
            </a:r>
            <a:endParaRPr lang="en-US" sz="3000" b="0" i="0" u="none" strike="noStrike" cap="none">
              <a:solidFill>
                <a:srgbClr val="000000"/>
              </a:solidFill>
              <a:latin typeface="Marcellus" panose="020E0602050203020307"/>
              <a:ea typeface="Marcellus" panose="020E0602050203020307"/>
              <a:cs typeface="Marcellus" panose="020E0602050203020307"/>
              <a:sym typeface="Marcellus" panose="020E0602050203020307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8236765" y="5478156"/>
            <a:ext cx="3364925" cy="7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cxnSp>
        <p:nvCxnSpPr>
          <p:cNvPr id="224" name="Google Shape;224;p21"/>
          <p:cNvCxnSpPr/>
          <p:nvPr/>
        </p:nvCxnSpPr>
        <p:spPr>
          <a:xfrm>
            <a:off x="118" y="3869781"/>
            <a:ext cx="230248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21"/>
          <p:cNvCxnSpPr/>
          <p:nvPr/>
        </p:nvCxnSpPr>
        <p:spPr>
          <a:xfrm>
            <a:off x="5940359" y="3869781"/>
            <a:ext cx="2302483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3288</Words>
  <Application>WPS 表格</Application>
  <PresentationFormat/>
  <Paragraphs>324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Arial</vt:lpstr>
      <vt:lpstr>Calibri</vt:lpstr>
      <vt:lpstr>Helvetica Neue</vt:lpstr>
      <vt:lpstr>Marcellus</vt:lpstr>
      <vt:lpstr>Poppins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2023-07-18T20:28:48Z</dcterms:created>
  <dcterms:modified xsi:type="dcterms:W3CDTF">2023-07-18T20:28:48Z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850862BEF5A6EF3200F6B6644C97B4F3_42</vt:lpwstr>
  </property>
  <property fmtid="{D5CDD505-2E9C-101B-9397-08002B2CF9AE}" pid="3" name="KSOProductBuildVer">
    <vt:lpwstr>2052-5.5.1.7991</vt:lpwstr>
  </property>
</Properties>
</file>